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9007-770B-4D13-B689-000243063978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E971-1516-480F-AB15-F4307B86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5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9007-770B-4D13-B689-000243063978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E971-1516-480F-AB15-F4307B86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05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9007-770B-4D13-B689-000243063978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E971-1516-480F-AB15-F4307B86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31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9007-770B-4D13-B689-000243063978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E971-1516-480F-AB15-F4307B86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54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9007-770B-4D13-B689-000243063978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E971-1516-480F-AB15-F4307B86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9007-770B-4D13-B689-000243063978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E971-1516-480F-AB15-F4307B86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70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9007-770B-4D13-B689-000243063978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E971-1516-480F-AB15-F4307B86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7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9007-770B-4D13-B689-000243063978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E971-1516-480F-AB15-F4307B86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8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9007-770B-4D13-B689-000243063978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E971-1516-480F-AB15-F4307B86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69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9007-770B-4D13-B689-000243063978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E971-1516-480F-AB15-F4307B86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2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9007-770B-4D13-B689-000243063978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E971-1516-480F-AB15-F4307B86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66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79007-770B-4D13-B689-000243063978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EE971-1516-480F-AB15-F4307B86C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52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9167" r="-937" b="47221"/>
          <a:stretch>
            <a:fillRect/>
          </a:stretch>
        </p:blipFill>
        <p:spPr bwMode="auto">
          <a:xfrm>
            <a:off x="2926080" y="1380744"/>
            <a:ext cx="670560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2" r="-2322" b="47221"/>
          <a:stretch>
            <a:fillRect/>
          </a:stretch>
        </p:blipFill>
        <p:spPr bwMode="auto">
          <a:xfrm>
            <a:off x="2926080" y="3466719"/>
            <a:ext cx="6800850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929714" y="96747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929714" y="305345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7040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EPAM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Victoria Evstigneeva</dc:creator>
  <cp:lastModifiedBy>Victoria Evstigneeva</cp:lastModifiedBy>
  <cp:revision>1</cp:revision>
  <dcterms:created xsi:type="dcterms:W3CDTF">2022-12-30T10:17:58Z</dcterms:created>
  <dcterms:modified xsi:type="dcterms:W3CDTF">2022-12-30T10:19:12Z</dcterms:modified>
</cp:coreProperties>
</file>